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notesMasterIdLst>
    <p:notesMasterId r:id="rId15"/>
  </p:notesMasterIdLst>
  <p:sldIdLst>
    <p:sldId id="287" r:id="rId2"/>
    <p:sldId id="264" r:id="rId3"/>
    <p:sldId id="335" r:id="rId4"/>
    <p:sldId id="333" r:id="rId5"/>
    <p:sldId id="273" r:id="rId6"/>
    <p:sldId id="331" r:id="rId7"/>
    <p:sldId id="270" r:id="rId8"/>
    <p:sldId id="336" r:id="rId9"/>
    <p:sldId id="337" r:id="rId10"/>
    <p:sldId id="271" r:id="rId11"/>
    <p:sldId id="256" r:id="rId12"/>
    <p:sldId id="338" r:id="rId13"/>
    <p:sldId id="33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gar Scherkl" initials="ES" lastIdx="1" clrIdx="0">
    <p:extLst>
      <p:ext uri="{19B8F6BF-5375-455C-9EA6-DF929625EA0E}">
        <p15:presenceInfo xmlns:p15="http://schemas.microsoft.com/office/powerpoint/2012/main" userId="Edgar Scherk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24" autoAdjust="0"/>
    <p:restoredTop sz="86517" autoAdjust="0"/>
  </p:normalViewPr>
  <p:slideViewPr>
    <p:cSldViewPr snapToGrid="0" snapToObjects="1">
      <p:cViewPr varScale="1">
        <p:scale>
          <a:sx n="92" d="100"/>
          <a:sy n="92" d="100"/>
        </p:scale>
        <p:origin x="1020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5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BBD2A9-BB1F-47B7-9DBE-60BAA5C0D48A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l-SI"/>
        </a:p>
      </dgm:t>
    </dgm:pt>
    <dgm:pt modelId="{B9796CDB-910B-4551-BB67-5E20AF704CA3}">
      <dgm:prSet phldrT="[besedilo]" phldr="1"/>
      <dgm:spPr/>
      <dgm:t>
        <a:bodyPr/>
        <a:lstStyle/>
        <a:p>
          <a:endParaRPr lang="sl-SI" dirty="0"/>
        </a:p>
      </dgm:t>
    </dgm:pt>
    <dgm:pt modelId="{21599978-21D0-423B-9362-081FADC0DD42}" type="parTrans" cxnId="{C17CB370-AFDA-41D3-B7E9-E96298A6201C}">
      <dgm:prSet/>
      <dgm:spPr/>
      <dgm:t>
        <a:bodyPr/>
        <a:lstStyle/>
        <a:p>
          <a:endParaRPr lang="sl-SI"/>
        </a:p>
      </dgm:t>
    </dgm:pt>
    <dgm:pt modelId="{D5D9B9E6-27CF-483B-92DD-AA49EA7C1830}" type="sibTrans" cxnId="{C17CB370-AFDA-41D3-B7E9-E96298A6201C}">
      <dgm:prSet/>
      <dgm:spPr/>
      <dgm:t>
        <a:bodyPr/>
        <a:lstStyle/>
        <a:p>
          <a:endParaRPr lang="sl-SI"/>
        </a:p>
      </dgm:t>
    </dgm:pt>
    <dgm:pt modelId="{AD8DB142-C2A0-442A-84B1-A51EA21C1CEE}">
      <dgm:prSet phldrT="[besedilo]"/>
      <dgm:spPr/>
      <dgm:t>
        <a:bodyPr/>
        <a:lstStyle/>
        <a:p>
          <a:r>
            <a:rPr lang="sl-SI" dirty="0" err="1"/>
            <a:t>intensiv</a:t>
          </a:r>
          <a:endParaRPr lang="sl-SI" dirty="0"/>
        </a:p>
      </dgm:t>
    </dgm:pt>
    <dgm:pt modelId="{536585CD-61BD-4C78-BD54-2058170D895B}" type="parTrans" cxnId="{E6017401-579D-4D4C-86B9-B5F2F9097D55}">
      <dgm:prSet/>
      <dgm:spPr/>
      <dgm:t>
        <a:bodyPr/>
        <a:lstStyle/>
        <a:p>
          <a:endParaRPr lang="sl-SI"/>
        </a:p>
      </dgm:t>
    </dgm:pt>
    <dgm:pt modelId="{4F61A21B-C56D-4D14-B96A-25920BB21BDF}" type="sibTrans" cxnId="{E6017401-579D-4D4C-86B9-B5F2F9097D55}">
      <dgm:prSet/>
      <dgm:spPr/>
      <dgm:t>
        <a:bodyPr/>
        <a:lstStyle/>
        <a:p>
          <a:endParaRPr lang="sl-SI"/>
        </a:p>
      </dgm:t>
    </dgm:pt>
    <dgm:pt modelId="{F659C994-CD9C-41D9-A6E1-79EA45CB1A7D}">
      <dgm:prSet phldrT="[besedilo]" phldr="1"/>
      <dgm:spPr/>
      <dgm:t>
        <a:bodyPr/>
        <a:lstStyle/>
        <a:p>
          <a:endParaRPr lang="sl-SI" dirty="0"/>
        </a:p>
      </dgm:t>
    </dgm:pt>
    <dgm:pt modelId="{DD031D6B-5842-4EE0-8D45-E11CDA904B94}" type="parTrans" cxnId="{B0563E8E-6052-40EF-B9A4-8EF4DF1C948B}">
      <dgm:prSet/>
      <dgm:spPr/>
      <dgm:t>
        <a:bodyPr/>
        <a:lstStyle/>
        <a:p>
          <a:endParaRPr lang="sl-SI"/>
        </a:p>
      </dgm:t>
    </dgm:pt>
    <dgm:pt modelId="{0338E0DA-286B-47B1-B68F-631030152818}" type="sibTrans" cxnId="{B0563E8E-6052-40EF-B9A4-8EF4DF1C948B}">
      <dgm:prSet/>
      <dgm:spPr/>
      <dgm:t>
        <a:bodyPr/>
        <a:lstStyle/>
        <a:p>
          <a:endParaRPr lang="sl-SI"/>
        </a:p>
      </dgm:t>
    </dgm:pt>
    <dgm:pt modelId="{D32D6989-BCE3-40C1-8AE1-B3BC45AA8209}">
      <dgm:prSet phldrT="[besedilo]" phldr="1"/>
      <dgm:spPr/>
      <dgm:t>
        <a:bodyPr/>
        <a:lstStyle/>
        <a:p>
          <a:endParaRPr lang="sl-SI" dirty="0"/>
        </a:p>
      </dgm:t>
    </dgm:pt>
    <dgm:pt modelId="{817B3376-D094-4DCA-8ED7-25A9C4E60CF3}" type="parTrans" cxnId="{63211D85-16B6-466A-B31B-A913C95807D5}">
      <dgm:prSet/>
      <dgm:spPr/>
      <dgm:t>
        <a:bodyPr/>
        <a:lstStyle/>
        <a:p>
          <a:endParaRPr lang="sl-SI"/>
        </a:p>
      </dgm:t>
    </dgm:pt>
    <dgm:pt modelId="{EBA3CCFF-8FD0-4123-857C-CE10A1A08975}" type="sibTrans" cxnId="{63211D85-16B6-466A-B31B-A913C95807D5}">
      <dgm:prSet/>
      <dgm:spPr/>
      <dgm:t>
        <a:bodyPr/>
        <a:lstStyle/>
        <a:p>
          <a:endParaRPr lang="sl-SI"/>
        </a:p>
      </dgm:t>
    </dgm:pt>
    <dgm:pt modelId="{37055172-04CC-4DB2-BB3A-6070D390D06A}">
      <dgm:prSet phldrT="[besedilo]"/>
      <dgm:spPr/>
      <dgm:t>
        <a:bodyPr/>
        <a:lstStyle/>
        <a:p>
          <a:r>
            <a:rPr lang="sl-SI" dirty="0" err="1"/>
            <a:t>concentration</a:t>
          </a:r>
          <a:endParaRPr lang="sl-SI" dirty="0"/>
        </a:p>
      </dgm:t>
    </dgm:pt>
    <dgm:pt modelId="{AB1B1F17-F38B-4D32-B618-DF2FAEAC8440}" type="parTrans" cxnId="{0125D418-16E9-4DA5-BA32-98E885AEDAC3}">
      <dgm:prSet/>
      <dgm:spPr/>
      <dgm:t>
        <a:bodyPr/>
        <a:lstStyle/>
        <a:p>
          <a:endParaRPr lang="sl-SI"/>
        </a:p>
      </dgm:t>
    </dgm:pt>
    <dgm:pt modelId="{463C95A1-3CF2-4962-A6DA-A09E675EF939}" type="sibTrans" cxnId="{0125D418-16E9-4DA5-BA32-98E885AEDAC3}">
      <dgm:prSet/>
      <dgm:spPr/>
      <dgm:t>
        <a:bodyPr/>
        <a:lstStyle/>
        <a:p>
          <a:endParaRPr lang="sl-SI"/>
        </a:p>
      </dgm:t>
    </dgm:pt>
    <dgm:pt modelId="{217B350D-9228-4497-B646-7CC33D1A44AA}">
      <dgm:prSet phldrT="[besedilo]" phldr="1"/>
      <dgm:spPr/>
      <dgm:t>
        <a:bodyPr/>
        <a:lstStyle/>
        <a:p>
          <a:endParaRPr lang="sl-SI"/>
        </a:p>
      </dgm:t>
    </dgm:pt>
    <dgm:pt modelId="{80D2A472-D746-43BA-A978-11D6842A9D42}" type="parTrans" cxnId="{CBF73BD4-625B-43F8-A7AE-59FF68B1FFF0}">
      <dgm:prSet/>
      <dgm:spPr/>
      <dgm:t>
        <a:bodyPr/>
        <a:lstStyle/>
        <a:p>
          <a:endParaRPr lang="sl-SI"/>
        </a:p>
      </dgm:t>
    </dgm:pt>
    <dgm:pt modelId="{CBBE7F3C-6086-4CEC-A178-751664ABD553}" type="sibTrans" cxnId="{CBF73BD4-625B-43F8-A7AE-59FF68B1FFF0}">
      <dgm:prSet/>
      <dgm:spPr/>
      <dgm:t>
        <a:bodyPr/>
        <a:lstStyle/>
        <a:p>
          <a:endParaRPr lang="sl-SI"/>
        </a:p>
      </dgm:t>
    </dgm:pt>
    <dgm:pt modelId="{24936945-6295-40A2-8CBA-0EB087C98276}">
      <dgm:prSet phldrT="[besedilo]" phldr="1"/>
      <dgm:spPr/>
      <dgm:t>
        <a:bodyPr/>
        <a:lstStyle/>
        <a:p>
          <a:endParaRPr lang="sl-SI"/>
        </a:p>
      </dgm:t>
    </dgm:pt>
    <dgm:pt modelId="{08D8A4A1-821F-4AF0-BC44-FA5A8F233DAD}" type="parTrans" cxnId="{D6AC5707-0B6F-43D2-B716-FE70663D1374}">
      <dgm:prSet/>
      <dgm:spPr/>
      <dgm:t>
        <a:bodyPr/>
        <a:lstStyle/>
        <a:p>
          <a:endParaRPr lang="sl-SI"/>
        </a:p>
      </dgm:t>
    </dgm:pt>
    <dgm:pt modelId="{9404AF0C-F581-43B9-BF07-3E111DE4F117}" type="sibTrans" cxnId="{D6AC5707-0B6F-43D2-B716-FE70663D1374}">
      <dgm:prSet/>
      <dgm:spPr/>
      <dgm:t>
        <a:bodyPr/>
        <a:lstStyle/>
        <a:p>
          <a:endParaRPr lang="sl-SI"/>
        </a:p>
      </dgm:t>
    </dgm:pt>
    <dgm:pt modelId="{79D5139F-4B47-4D22-B52D-EB6E3F14AB84}">
      <dgm:prSet phldrT="[besedilo]"/>
      <dgm:spPr/>
      <dgm:t>
        <a:bodyPr/>
        <a:lstStyle/>
        <a:p>
          <a:r>
            <a:rPr lang="en-US" dirty="0"/>
            <a:t>convincing </a:t>
          </a:r>
          <a:r>
            <a:rPr lang="sl-SI" dirty="0" err="1"/>
            <a:t>indication</a:t>
          </a:r>
          <a:r>
            <a:rPr lang="sl-SI" dirty="0"/>
            <a:t> of </a:t>
          </a:r>
          <a:r>
            <a:rPr lang="sl-SI" dirty="0" err="1"/>
            <a:t>the</a:t>
          </a:r>
          <a:r>
            <a:rPr lang="sl-SI" dirty="0"/>
            <a:t> </a:t>
          </a:r>
          <a:r>
            <a:rPr lang="sl-SI" dirty="0" err="1"/>
            <a:t>object</a:t>
          </a:r>
          <a:endParaRPr lang="sl-SI" dirty="0"/>
        </a:p>
      </dgm:t>
    </dgm:pt>
    <dgm:pt modelId="{3D55F6B0-15DE-409A-BC89-FD0C99C940D5}" type="parTrans" cxnId="{D7F62ED8-A1DA-4C2A-AEC0-C3798EDFD309}">
      <dgm:prSet/>
      <dgm:spPr/>
      <dgm:t>
        <a:bodyPr/>
        <a:lstStyle/>
        <a:p>
          <a:endParaRPr lang="sl-SI"/>
        </a:p>
      </dgm:t>
    </dgm:pt>
    <dgm:pt modelId="{77D29B75-94EC-4441-B569-B849758EF879}" type="sibTrans" cxnId="{D7F62ED8-A1DA-4C2A-AEC0-C3798EDFD309}">
      <dgm:prSet/>
      <dgm:spPr/>
      <dgm:t>
        <a:bodyPr/>
        <a:lstStyle/>
        <a:p>
          <a:endParaRPr lang="sl-SI"/>
        </a:p>
      </dgm:t>
    </dgm:pt>
    <dgm:pt modelId="{666E6872-D2EA-47DD-BE53-ABB6948CF10A}">
      <dgm:prSet phldrT="[besedilo]" phldr="1"/>
      <dgm:spPr/>
      <dgm:t>
        <a:bodyPr/>
        <a:lstStyle/>
        <a:p>
          <a:endParaRPr lang="sl-SI"/>
        </a:p>
      </dgm:t>
    </dgm:pt>
    <dgm:pt modelId="{2579FFD2-A853-495D-99D8-2B9C85ED6D79}" type="parTrans" cxnId="{C285CF1F-97E4-41F4-82A4-7A467BB7E6E9}">
      <dgm:prSet/>
      <dgm:spPr/>
      <dgm:t>
        <a:bodyPr/>
        <a:lstStyle/>
        <a:p>
          <a:endParaRPr lang="sl-SI"/>
        </a:p>
      </dgm:t>
    </dgm:pt>
    <dgm:pt modelId="{FA916663-B8CC-4CD6-9254-3663E2ACD67D}" type="sibTrans" cxnId="{C285CF1F-97E4-41F4-82A4-7A467BB7E6E9}">
      <dgm:prSet/>
      <dgm:spPr/>
      <dgm:t>
        <a:bodyPr/>
        <a:lstStyle/>
        <a:p>
          <a:endParaRPr lang="sl-SI"/>
        </a:p>
      </dgm:t>
    </dgm:pt>
    <dgm:pt modelId="{B83B6619-B13B-475F-BF82-3CA4C80B6B00}" type="pres">
      <dgm:prSet presAssocID="{7CBBD2A9-BB1F-47B7-9DBE-60BAA5C0D48A}" presName="linear" presStyleCnt="0">
        <dgm:presLayoutVars>
          <dgm:dir/>
          <dgm:resizeHandles val="exact"/>
        </dgm:presLayoutVars>
      </dgm:prSet>
      <dgm:spPr/>
    </dgm:pt>
    <dgm:pt modelId="{A6808224-7F14-462E-9D3D-ACA0483EA4D7}" type="pres">
      <dgm:prSet presAssocID="{B9796CDB-910B-4551-BB67-5E20AF704CA3}" presName="comp" presStyleCnt="0"/>
      <dgm:spPr/>
    </dgm:pt>
    <dgm:pt modelId="{30E3274B-6709-418E-84F9-112322084C0A}" type="pres">
      <dgm:prSet presAssocID="{B9796CDB-910B-4551-BB67-5E20AF704CA3}" presName="box" presStyleLbl="node1" presStyleIdx="0" presStyleCnt="3" custLinFactNeighborX="-20811" custLinFactNeighborY="-99542"/>
      <dgm:spPr/>
    </dgm:pt>
    <dgm:pt modelId="{F6F5BC90-0AC7-407D-B9A1-AD950C072265}" type="pres">
      <dgm:prSet presAssocID="{B9796CDB-910B-4551-BB67-5E20AF704CA3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EDD4539-46D0-4643-AEA3-8369CDFE7319}" type="pres">
      <dgm:prSet presAssocID="{B9796CDB-910B-4551-BB67-5E20AF704CA3}" presName="text" presStyleLbl="node1" presStyleIdx="0" presStyleCnt="3">
        <dgm:presLayoutVars>
          <dgm:bulletEnabled val="1"/>
        </dgm:presLayoutVars>
      </dgm:prSet>
      <dgm:spPr/>
    </dgm:pt>
    <dgm:pt modelId="{CC526812-F91D-4532-9C88-6ED4E78C921B}" type="pres">
      <dgm:prSet presAssocID="{D5D9B9E6-27CF-483B-92DD-AA49EA7C1830}" presName="spacer" presStyleCnt="0"/>
      <dgm:spPr/>
    </dgm:pt>
    <dgm:pt modelId="{ABEB2957-053A-444E-A596-4E15C11F2CD2}" type="pres">
      <dgm:prSet presAssocID="{D32D6989-BCE3-40C1-8AE1-B3BC45AA8209}" presName="comp" presStyleCnt="0"/>
      <dgm:spPr/>
    </dgm:pt>
    <dgm:pt modelId="{E4D70B90-0F94-4C6F-B009-55DF2422FFBD}" type="pres">
      <dgm:prSet presAssocID="{D32D6989-BCE3-40C1-8AE1-B3BC45AA8209}" presName="box" presStyleLbl="node1" presStyleIdx="1" presStyleCnt="3"/>
      <dgm:spPr/>
    </dgm:pt>
    <dgm:pt modelId="{C931DB59-7E6A-4237-9C01-D5E7A7A169A5}" type="pres">
      <dgm:prSet presAssocID="{D32D6989-BCE3-40C1-8AE1-B3BC45AA8209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0021128-17BE-4084-A6C2-908AE9FF2880}" type="pres">
      <dgm:prSet presAssocID="{D32D6989-BCE3-40C1-8AE1-B3BC45AA8209}" presName="text" presStyleLbl="node1" presStyleIdx="1" presStyleCnt="3">
        <dgm:presLayoutVars>
          <dgm:bulletEnabled val="1"/>
        </dgm:presLayoutVars>
      </dgm:prSet>
      <dgm:spPr/>
    </dgm:pt>
    <dgm:pt modelId="{069DEEA6-E558-49CC-9DFF-867F36E272B5}" type="pres">
      <dgm:prSet presAssocID="{EBA3CCFF-8FD0-4123-857C-CE10A1A08975}" presName="spacer" presStyleCnt="0"/>
      <dgm:spPr/>
    </dgm:pt>
    <dgm:pt modelId="{82DAC794-DA85-4F69-AA34-B9CAB47229BF}" type="pres">
      <dgm:prSet presAssocID="{24936945-6295-40A2-8CBA-0EB087C98276}" presName="comp" presStyleCnt="0"/>
      <dgm:spPr/>
    </dgm:pt>
    <dgm:pt modelId="{7E0303D4-E07D-423E-9D9A-785083200AC8}" type="pres">
      <dgm:prSet presAssocID="{24936945-6295-40A2-8CBA-0EB087C98276}" presName="box" presStyleLbl="node1" presStyleIdx="2" presStyleCnt="3"/>
      <dgm:spPr/>
    </dgm:pt>
    <dgm:pt modelId="{6B19E296-B00B-45BF-83E6-C9861B49040D}" type="pres">
      <dgm:prSet presAssocID="{24936945-6295-40A2-8CBA-0EB087C98276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6F29727-E5FF-4BD3-BFF9-890A0EC80D8E}" type="pres">
      <dgm:prSet presAssocID="{24936945-6295-40A2-8CBA-0EB087C98276}" presName="text" presStyleLbl="node1" presStyleIdx="2" presStyleCnt="3">
        <dgm:presLayoutVars>
          <dgm:bulletEnabled val="1"/>
        </dgm:presLayoutVars>
      </dgm:prSet>
      <dgm:spPr/>
    </dgm:pt>
  </dgm:ptLst>
  <dgm:cxnLst>
    <dgm:cxn modelId="{E6017401-579D-4D4C-86B9-B5F2F9097D55}" srcId="{B9796CDB-910B-4551-BB67-5E20AF704CA3}" destId="{AD8DB142-C2A0-442A-84B1-A51EA21C1CEE}" srcOrd="0" destOrd="0" parTransId="{536585CD-61BD-4C78-BD54-2058170D895B}" sibTransId="{4F61A21B-C56D-4D14-B96A-25920BB21BDF}"/>
    <dgm:cxn modelId="{D6AC5707-0B6F-43D2-B716-FE70663D1374}" srcId="{7CBBD2A9-BB1F-47B7-9DBE-60BAA5C0D48A}" destId="{24936945-6295-40A2-8CBA-0EB087C98276}" srcOrd="2" destOrd="0" parTransId="{08D8A4A1-821F-4AF0-BC44-FA5A8F233DAD}" sibTransId="{9404AF0C-F581-43B9-BF07-3E111DE4F117}"/>
    <dgm:cxn modelId="{F9A3F312-E1C1-474D-89E5-B494AE4051BE}" type="presOf" srcId="{666E6872-D2EA-47DD-BE53-ABB6948CF10A}" destId="{7E0303D4-E07D-423E-9D9A-785083200AC8}" srcOrd="0" destOrd="2" presId="urn:microsoft.com/office/officeart/2005/8/layout/vList4#1"/>
    <dgm:cxn modelId="{C92E9017-393E-4924-9907-6A63B7001CF9}" type="presOf" srcId="{24936945-6295-40A2-8CBA-0EB087C98276}" destId="{46F29727-E5FF-4BD3-BFF9-890A0EC80D8E}" srcOrd="1" destOrd="0" presId="urn:microsoft.com/office/officeart/2005/8/layout/vList4#1"/>
    <dgm:cxn modelId="{0125D418-16E9-4DA5-BA32-98E885AEDAC3}" srcId="{D32D6989-BCE3-40C1-8AE1-B3BC45AA8209}" destId="{37055172-04CC-4DB2-BB3A-6070D390D06A}" srcOrd="0" destOrd="0" parTransId="{AB1B1F17-F38B-4D32-B618-DF2FAEAC8440}" sibTransId="{463C95A1-3CF2-4962-A6DA-A09E675EF939}"/>
    <dgm:cxn modelId="{C285CF1F-97E4-41F4-82A4-7A467BB7E6E9}" srcId="{24936945-6295-40A2-8CBA-0EB087C98276}" destId="{666E6872-D2EA-47DD-BE53-ABB6948CF10A}" srcOrd="1" destOrd="0" parTransId="{2579FFD2-A853-495D-99D8-2B9C85ED6D79}" sibTransId="{FA916663-B8CC-4CD6-9254-3663E2ACD67D}"/>
    <dgm:cxn modelId="{2E847236-7770-4FFB-9261-0039FD6A0822}" type="presOf" srcId="{F659C994-CD9C-41D9-A6E1-79EA45CB1A7D}" destId="{DEDD4539-46D0-4643-AEA3-8369CDFE7319}" srcOrd="1" destOrd="2" presId="urn:microsoft.com/office/officeart/2005/8/layout/vList4#1"/>
    <dgm:cxn modelId="{E4B06438-6C67-4344-BB3D-1F1258BB3A03}" type="presOf" srcId="{D32D6989-BCE3-40C1-8AE1-B3BC45AA8209}" destId="{E0021128-17BE-4084-A6C2-908AE9FF2880}" srcOrd="1" destOrd="0" presId="urn:microsoft.com/office/officeart/2005/8/layout/vList4#1"/>
    <dgm:cxn modelId="{3CAE3042-1048-4EBD-B8F5-F3EE9E7A6560}" type="presOf" srcId="{7CBBD2A9-BB1F-47B7-9DBE-60BAA5C0D48A}" destId="{B83B6619-B13B-475F-BF82-3CA4C80B6B00}" srcOrd="0" destOrd="0" presId="urn:microsoft.com/office/officeart/2005/8/layout/vList4#1"/>
    <dgm:cxn modelId="{63649368-6AEE-4A66-98B1-050B20FE74FE}" type="presOf" srcId="{217B350D-9228-4497-B646-7CC33D1A44AA}" destId="{E4D70B90-0F94-4C6F-B009-55DF2422FFBD}" srcOrd="0" destOrd="2" presId="urn:microsoft.com/office/officeart/2005/8/layout/vList4#1"/>
    <dgm:cxn modelId="{3EE3A16E-7A3A-4AC5-840A-A8D1E8405E88}" type="presOf" srcId="{666E6872-D2EA-47DD-BE53-ABB6948CF10A}" destId="{46F29727-E5FF-4BD3-BFF9-890A0EC80D8E}" srcOrd="1" destOrd="2" presId="urn:microsoft.com/office/officeart/2005/8/layout/vList4#1"/>
    <dgm:cxn modelId="{A9F3ED6E-D751-4546-9E98-806963A4EFE1}" type="presOf" srcId="{AD8DB142-C2A0-442A-84B1-A51EA21C1CEE}" destId="{DEDD4539-46D0-4643-AEA3-8369CDFE7319}" srcOrd="1" destOrd="1" presId="urn:microsoft.com/office/officeart/2005/8/layout/vList4#1"/>
    <dgm:cxn modelId="{C17CB370-AFDA-41D3-B7E9-E96298A6201C}" srcId="{7CBBD2A9-BB1F-47B7-9DBE-60BAA5C0D48A}" destId="{B9796CDB-910B-4551-BB67-5E20AF704CA3}" srcOrd="0" destOrd="0" parTransId="{21599978-21D0-423B-9362-081FADC0DD42}" sibTransId="{D5D9B9E6-27CF-483B-92DD-AA49EA7C1830}"/>
    <dgm:cxn modelId="{ABDFB356-2AE2-4720-96B5-2314C36AF5A5}" type="presOf" srcId="{24936945-6295-40A2-8CBA-0EB087C98276}" destId="{7E0303D4-E07D-423E-9D9A-785083200AC8}" srcOrd="0" destOrd="0" presId="urn:microsoft.com/office/officeart/2005/8/layout/vList4#1"/>
    <dgm:cxn modelId="{CC872259-905A-4833-A675-A6077039C04B}" type="presOf" srcId="{B9796CDB-910B-4551-BB67-5E20AF704CA3}" destId="{DEDD4539-46D0-4643-AEA3-8369CDFE7319}" srcOrd="1" destOrd="0" presId="urn:microsoft.com/office/officeart/2005/8/layout/vList4#1"/>
    <dgm:cxn modelId="{210C1882-BEEF-44C2-B795-CBF412555884}" type="presOf" srcId="{B9796CDB-910B-4551-BB67-5E20AF704CA3}" destId="{30E3274B-6709-418E-84F9-112322084C0A}" srcOrd="0" destOrd="0" presId="urn:microsoft.com/office/officeart/2005/8/layout/vList4#1"/>
    <dgm:cxn modelId="{63211D85-16B6-466A-B31B-A913C95807D5}" srcId="{7CBBD2A9-BB1F-47B7-9DBE-60BAA5C0D48A}" destId="{D32D6989-BCE3-40C1-8AE1-B3BC45AA8209}" srcOrd="1" destOrd="0" parTransId="{817B3376-D094-4DCA-8ED7-25A9C4E60CF3}" sibTransId="{EBA3CCFF-8FD0-4123-857C-CE10A1A08975}"/>
    <dgm:cxn modelId="{D536DA88-9FCE-4AD2-A764-ACA147DE31D2}" type="presOf" srcId="{AD8DB142-C2A0-442A-84B1-A51EA21C1CEE}" destId="{30E3274B-6709-418E-84F9-112322084C0A}" srcOrd="0" destOrd="1" presId="urn:microsoft.com/office/officeart/2005/8/layout/vList4#1"/>
    <dgm:cxn modelId="{B0563E8E-6052-40EF-B9A4-8EF4DF1C948B}" srcId="{B9796CDB-910B-4551-BB67-5E20AF704CA3}" destId="{F659C994-CD9C-41D9-A6E1-79EA45CB1A7D}" srcOrd="1" destOrd="0" parTransId="{DD031D6B-5842-4EE0-8D45-E11CDA904B94}" sibTransId="{0338E0DA-286B-47B1-B68F-631030152818}"/>
    <dgm:cxn modelId="{B0596597-971F-4994-A5B6-C77E21E79928}" type="presOf" srcId="{79D5139F-4B47-4D22-B52D-EB6E3F14AB84}" destId="{46F29727-E5FF-4BD3-BFF9-890A0EC80D8E}" srcOrd="1" destOrd="1" presId="urn:microsoft.com/office/officeart/2005/8/layout/vList4#1"/>
    <dgm:cxn modelId="{347090BD-2D3E-4474-91AE-E4D09CCA2F9B}" type="presOf" srcId="{79D5139F-4B47-4D22-B52D-EB6E3F14AB84}" destId="{7E0303D4-E07D-423E-9D9A-785083200AC8}" srcOrd="0" destOrd="1" presId="urn:microsoft.com/office/officeart/2005/8/layout/vList4#1"/>
    <dgm:cxn modelId="{D79CFDC1-87D7-4433-9307-68E88AFA9B86}" type="presOf" srcId="{D32D6989-BCE3-40C1-8AE1-B3BC45AA8209}" destId="{E4D70B90-0F94-4C6F-B009-55DF2422FFBD}" srcOrd="0" destOrd="0" presId="urn:microsoft.com/office/officeart/2005/8/layout/vList4#1"/>
    <dgm:cxn modelId="{EC71F4CD-F846-4829-882C-DB33063D8CE7}" type="presOf" srcId="{37055172-04CC-4DB2-BB3A-6070D390D06A}" destId="{E4D70B90-0F94-4C6F-B009-55DF2422FFBD}" srcOrd="0" destOrd="1" presId="urn:microsoft.com/office/officeart/2005/8/layout/vList4#1"/>
    <dgm:cxn modelId="{CBF73BD4-625B-43F8-A7AE-59FF68B1FFF0}" srcId="{D32D6989-BCE3-40C1-8AE1-B3BC45AA8209}" destId="{217B350D-9228-4497-B646-7CC33D1A44AA}" srcOrd="1" destOrd="0" parTransId="{80D2A472-D746-43BA-A978-11D6842A9D42}" sibTransId="{CBBE7F3C-6086-4CEC-A178-751664ABD553}"/>
    <dgm:cxn modelId="{FD224BD5-3A28-4C5B-B68A-5BDE11AE57B1}" type="presOf" srcId="{37055172-04CC-4DB2-BB3A-6070D390D06A}" destId="{E0021128-17BE-4084-A6C2-908AE9FF2880}" srcOrd="1" destOrd="1" presId="urn:microsoft.com/office/officeart/2005/8/layout/vList4#1"/>
    <dgm:cxn modelId="{D7F62ED8-A1DA-4C2A-AEC0-C3798EDFD309}" srcId="{24936945-6295-40A2-8CBA-0EB087C98276}" destId="{79D5139F-4B47-4D22-B52D-EB6E3F14AB84}" srcOrd="0" destOrd="0" parTransId="{3D55F6B0-15DE-409A-BC89-FD0C99C940D5}" sibTransId="{77D29B75-94EC-4441-B569-B849758EF879}"/>
    <dgm:cxn modelId="{7AA8FBDC-DCFD-4E04-9670-7229EC552BB3}" type="presOf" srcId="{217B350D-9228-4497-B646-7CC33D1A44AA}" destId="{E0021128-17BE-4084-A6C2-908AE9FF2880}" srcOrd="1" destOrd="2" presId="urn:microsoft.com/office/officeart/2005/8/layout/vList4#1"/>
    <dgm:cxn modelId="{F3B4DCF8-2112-4506-95B8-6A64F7A6DAD2}" type="presOf" srcId="{F659C994-CD9C-41D9-A6E1-79EA45CB1A7D}" destId="{30E3274B-6709-418E-84F9-112322084C0A}" srcOrd="0" destOrd="2" presId="urn:microsoft.com/office/officeart/2005/8/layout/vList4#1"/>
    <dgm:cxn modelId="{309C3A26-5A37-4BC9-8FF9-8BC18E6797EB}" type="presParOf" srcId="{B83B6619-B13B-475F-BF82-3CA4C80B6B00}" destId="{A6808224-7F14-462E-9D3D-ACA0483EA4D7}" srcOrd="0" destOrd="0" presId="urn:microsoft.com/office/officeart/2005/8/layout/vList4#1"/>
    <dgm:cxn modelId="{30AD276F-FFD4-4AB7-9C82-90791A582E2D}" type="presParOf" srcId="{A6808224-7F14-462E-9D3D-ACA0483EA4D7}" destId="{30E3274B-6709-418E-84F9-112322084C0A}" srcOrd="0" destOrd="0" presId="urn:microsoft.com/office/officeart/2005/8/layout/vList4#1"/>
    <dgm:cxn modelId="{82518209-A040-4A0A-9C5D-595154A3C843}" type="presParOf" srcId="{A6808224-7F14-462E-9D3D-ACA0483EA4D7}" destId="{F6F5BC90-0AC7-407D-B9A1-AD950C072265}" srcOrd="1" destOrd="0" presId="urn:microsoft.com/office/officeart/2005/8/layout/vList4#1"/>
    <dgm:cxn modelId="{BA21E14C-2C1D-40C1-A8B2-76B7CF57EFCC}" type="presParOf" srcId="{A6808224-7F14-462E-9D3D-ACA0483EA4D7}" destId="{DEDD4539-46D0-4643-AEA3-8369CDFE7319}" srcOrd="2" destOrd="0" presId="urn:microsoft.com/office/officeart/2005/8/layout/vList4#1"/>
    <dgm:cxn modelId="{1B816C9D-7EC6-4695-AE61-51145908A086}" type="presParOf" srcId="{B83B6619-B13B-475F-BF82-3CA4C80B6B00}" destId="{CC526812-F91D-4532-9C88-6ED4E78C921B}" srcOrd="1" destOrd="0" presId="urn:microsoft.com/office/officeart/2005/8/layout/vList4#1"/>
    <dgm:cxn modelId="{1F80C4A1-8DB7-454B-8ACC-389B1153C713}" type="presParOf" srcId="{B83B6619-B13B-475F-BF82-3CA4C80B6B00}" destId="{ABEB2957-053A-444E-A596-4E15C11F2CD2}" srcOrd="2" destOrd="0" presId="urn:microsoft.com/office/officeart/2005/8/layout/vList4#1"/>
    <dgm:cxn modelId="{2921CA0E-54E0-4309-8B61-90D2299570FC}" type="presParOf" srcId="{ABEB2957-053A-444E-A596-4E15C11F2CD2}" destId="{E4D70B90-0F94-4C6F-B009-55DF2422FFBD}" srcOrd="0" destOrd="0" presId="urn:microsoft.com/office/officeart/2005/8/layout/vList4#1"/>
    <dgm:cxn modelId="{6F71B6BA-FF36-430A-911D-6FDC7352DC89}" type="presParOf" srcId="{ABEB2957-053A-444E-A596-4E15C11F2CD2}" destId="{C931DB59-7E6A-4237-9C01-D5E7A7A169A5}" srcOrd="1" destOrd="0" presId="urn:microsoft.com/office/officeart/2005/8/layout/vList4#1"/>
    <dgm:cxn modelId="{AA25714F-AD01-4B42-B138-A3513AF76874}" type="presParOf" srcId="{ABEB2957-053A-444E-A596-4E15C11F2CD2}" destId="{E0021128-17BE-4084-A6C2-908AE9FF2880}" srcOrd="2" destOrd="0" presId="urn:microsoft.com/office/officeart/2005/8/layout/vList4#1"/>
    <dgm:cxn modelId="{F625E801-2897-4780-937C-9F872C3DBE37}" type="presParOf" srcId="{B83B6619-B13B-475F-BF82-3CA4C80B6B00}" destId="{069DEEA6-E558-49CC-9DFF-867F36E272B5}" srcOrd="3" destOrd="0" presId="urn:microsoft.com/office/officeart/2005/8/layout/vList4#1"/>
    <dgm:cxn modelId="{EE25DE16-73DD-4F29-B42B-B9CD6FDE6813}" type="presParOf" srcId="{B83B6619-B13B-475F-BF82-3CA4C80B6B00}" destId="{82DAC794-DA85-4F69-AA34-B9CAB47229BF}" srcOrd="4" destOrd="0" presId="urn:microsoft.com/office/officeart/2005/8/layout/vList4#1"/>
    <dgm:cxn modelId="{8043818B-CDA1-4046-B9CB-6A3EF7D878E3}" type="presParOf" srcId="{82DAC794-DA85-4F69-AA34-B9CAB47229BF}" destId="{7E0303D4-E07D-423E-9D9A-785083200AC8}" srcOrd="0" destOrd="0" presId="urn:microsoft.com/office/officeart/2005/8/layout/vList4#1"/>
    <dgm:cxn modelId="{97F1E367-FD4D-42B8-B259-3B22F491C6E4}" type="presParOf" srcId="{82DAC794-DA85-4F69-AA34-B9CAB47229BF}" destId="{6B19E296-B00B-45BF-83E6-C9861B49040D}" srcOrd="1" destOrd="0" presId="urn:microsoft.com/office/officeart/2005/8/layout/vList4#1"/>
    <dgm:cxn modelId="{FA72CCC1-3F26-452D-9D78-38496B87833D}" type="presParOf" srcId="{82DAC794-DA85-4F69-AA34-B9CAB47229BF}" destId="{46F29727-E5FF-4BD3-BFF9-890A0EC80D8E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E3274B-6709-418E-84F9-112322084C0A}">
      <dsp:nvSpPr>
        <dsp:cNvPr id="0" name=""/>
        <dsp:cNvSpPr/>
      </dsp:nvSpPr>
      <dsp:spPr>
        <a:xfrm>
          <a:off x="0" y="0"/>
          <a:ext cx="11335655" cy="2093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42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3300" kern="1200" dirty="0" err="1"/>
            <a:t>intensiv</a:t>
          </a:r>
          <a:endParaRPr lang="sl-SI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sl-SI" sz="3300" kern="1200" dirty="0"/>
        </a:p>
      </dsp:txBody>
      <dsp:txXfrm>
        <a:off x="2476454" y="0"/>
        <a:ext cx="8859201" cy="2093232"/>
      </dsp:txXfrm>
    </dsp:sp>
    <dsp:sp modelId="{F6F5BC90-0AC7-407D-B9A1-AD950C072265}">
      <dsp:nvSpPr>
        <dsp:cNvPr id="0" name=""/>
        <dsp:cNvSpPr/>
      </dsp:nvSpPr>
      <dsp:spPr>
        <a:xfrm>
          <a:off x="209323" y="209323"/>
          <a:ext cx="2267131" cy="167458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D70B90-0F94-4C6F-B009-55DF2422FFBD}">
      <dsp:nvSpPr>
        <dsp:cNvPr id="0" name=""/>
        <dsp:cNvSpPr/>
      </dsp:nvSpPr>
      <dsp:spPr>
        <a:xfrm>
          <a:off x="0" y="2302555"/>
          <a:ext cx="11335655" cy="2093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42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l-SI" sz="3300" kern="1200" dirty="0" err="1"/>
            <a:t>concentration</a:t>
          </a:r>
          <a:endParaRPr lang="sl-SI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sl-SI" sz="3300" kern="1200"/>
        </a:p>
      </dsp:txBody>
      <dsp:txXfrm>
        <a:off x="2476454" y="2302555"/>
        <a:ext cx="8859201" cy="2093232"/>
      </dsp:txXfrm>
    </dsp:sp>
    <dsp:sp modelId="{C931DB59-7E6A-4237-9C01-D5E7A7A169A5}">
      <dsp:nvSpPr>
        <dsp:cNvPr id="0" name=""/>
        <dsp:cNvSpPr/>
      </dsp:nvSpPr>
      <dsp:spPr>
        <a:xfrm>
          <a:off x="209323" y="2511878"/>
          <a:ext cx="2267131" cy="167458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303D4-E07D-423E-9D9A-785083200AC8}">
      <dsp:nvSpPr>
        <dsp:cNvPr id="0" name=""/>
        <dsp:cNvSpPr/>
      </dsp:nvSpPr>
      <dsp:spPr>
        <a:xfrm>
          <a:off x="0" y="4605110"/>
          <a:ext cx="11335655" cy="20932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42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 dirty="0"/>
            <a:t>convincing </a:t>
          </a:r>
          <a:r>
            <a:rPr lang="sl-SI" sz="3300" kern="1200" dirty="0" err="1"/>
            <a:t>indication</a:t>
          </a:r>
          <a:r>
            <a:rPr lang="sl-SI" sz="3300" kern="1200" dirty="0"/>
            <a:t> of </a:t>
          </a:r>
          <a:r>
            <a:rPr lang="sl-SI" sz="3300" kern="1200" dirty="0" err="1"/>
            <a:t>the</a:t>
          </a:r>
          <a:r>
            <a:rPr lang="sl-SI" sz="3300" kern="1200" dirty="0"/>
            <a:t> </a:t>
          </a:r>
          <a:r>
            <a:rPr lang="sl-SI" sz="3300" kern="1200" dirty="0" err="1"/>
            <a:t>object</a:t>
          </a:r>
          <a:endParaRPr lang="sl-SI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sl-SI" sz="3300" kern="1200"/>
        </a:p>
      </dsp:txBody>
      <dsp:txXfrm>
        <a:off x="2476454" y="4605110"/>
        <a:ext cx="8859201" cy="2093232"/>
      </dsp:txXfrm>
    </dsp:sp>
    <dsp:sp modelId="{6B19E296-B00B-45BF-83E6-C9861B49040D}">
      <dsp:nvSpPr>
        <dsp:cNvPr id="0" name=""/>
        <dsp:cNvSpPr/>
      </dsp:nvSpPr>
      <dsp:spPr>
        <a:xfrm>
          <a:off x="209323" y="4814434"/>
          <a:ext cx="2267131" cy="167458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9B092-9BEF-FE44-A395-3DB22FF85CB6}" type="datetimeFigureOut">
              <a:rPr lang="de-DE" smtClean="0"/>
              <a:pPr/>
              <a:t>20.01.2020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96E4B-E4E0-0E4E-83D1-85DFEA36BF4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35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DAAD4-8728-4928-82E5-A3712DA36AD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71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196E4B-E4E0-0E4E-83D1-85DFEA36BF42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0576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4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3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8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36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107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9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7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3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1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19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el 1"/>
          <p:cNvSpPr>
            <a:spLocks noGrp="1"/>
          </p:cNvSpPr>
          <p:nvPr>
            <p:ph type="title"/>
          </p:nvPr>
        </p:nvSpPr>
        <p:spPr>
          <a:xfrm>
            <a:off x="0" y="2017486"/>
            <a:ext cx="12192000" cy="4840514"/>
          </a:xfr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de-DE" sz="3200" dirty="0"/>
              <a:t>International Utility Dogs Regulation </a:t>
            </a:r>
            <a:br>
              <a:rPr lang="de-DE" dirty="0"/>
            </a:br>
            <a:br>
              <a:rPr lang="de-DE" altLang="de-DE" sz="3600" dirty="0"/>
            </a:br>
            <a:r>
              <a:rPr lang="de-DE" altLang="de-DE" sz="3600" dirty="0"/>
              <a:t>Basics: FCI PO 2019</a:t>
            </a:r>
            <a:br>
              <a:rPr lang="de-DE" altLang="de-DE" sz="3600" dirty="0"/>
            </a:br>
            <a:r>
              <a:rPr lang="de-DE" altLang="de-DE" sz="3600" dirty="0"/>
              <a:t>Tracking</a:t>
            </a:r>
            <a:br>
              <a:rPr lang="de-DE" altLang="de-DE" sz="3600" dirty="0"/>
            </a:br>
            <a:br>
              <a:rPr lang="de-DE" altLang="de-DE" sz="3600" dirty="0"/>
            </a:br>
            <a:r>
              <a:rPr lang="de-DE" altLang="de-DE" sz="3600" dirty="0"/>
              <a:t>Har</a:t>
            </a:r>
            <a:r>
              <a:rPr lang="sl-SI" altLang="de-DE" sz="3600" dirty="0"/>
              <a:t>I</a:t>
            </a:r>
            <a:r>
              <a:rPr lang="de-DE" altLang="de-DE" sz="3600" dirty="0"/>
              <a:t> Ar</a:t>
            </a:r>
            <a:r>
              <a:rPr lang="sl-SI" altLang="de-DE" sz="3600" dirty="0"/>
              <a:t>Č</a:t>
            </a:r>
            <a:r>
              <a:rPr lang="de-DE" altLang="de-DE" sz="3600" dirty="0"/>
              <a:t>on</a:t>
            </a:r>
            <a:br>
              <a:rPr lang="de-DE" altLang="de-DE" sz="3600" dirty="0"/>
            </a:br>
            <a:br>
              <a:rPr lang="de-DE" altLang="de-DE" sz="3600" dirty="0"/>
            </a:br>
            <a:r>
              <a:rPr lang="de-DE" altLang="de-DE" sz="3600" dirty="0"/>
              <a:t>Interpretation</a:t>
            </a:r>
            <a:br>
              <a:rPr lang="de-DE" altLang="de-DE" sz="3600" dirty="0"/>
            </a:br>
            <a:endParaRPr lang="de-DE" altLang="de-DE" sz="36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184A73A-88AD-C649-A947-25EA45E1AF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7"/>
            <a:ext cx="4586482" cy="1684829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102354F-8DFD-DC4A-9FDB-7D64D6B56620}"/>
              </a:ext>
            </a:extLst>
          </p:cNvPr>
          <p:cNvSpPr txBox="1"/>
          <p:nvPr/>
        </p:nvSpPr>
        <p:spPr>
          <a:xfrm>
            <a:off x="2480444" y="332657"/>
            <a:ext cx="8187556" cy="584775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3200" b="1" dirty="0" err="1"/>
              <a:t>Fédération</a:t>
            </a:r>
            <a:r>
              <a:rPr lang="de-DE" sz="3200" b="1"/>
              <a:t> Cynologique Internationale</a:t>
            </a:r>
            <a:endParaRPr lang="de-DE" sz="3200"/>
          </a:p>
        </p:txBody>
      </p:sp>
    </p:spTree>
    <p:extLst>
      <p:ext uri="{BB962C8B-B14F-4D97-AF65-F5344CB8AC3E}">
        <p14:creationId xmlns:p14="http://schemas.microsoft.com/office/powerpoint/2010/main" val="4166510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 descr="Bo Bastet Sas van G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1715" y="40758"/>
            <a:ext cx="8926285" cy="6776483"/>
          </a:xfrm>
        </p:spPr>
      </p:pic>
    </p:spTree>
    <p:extLst>
      <p:ext uri="{BB962C8B-B14F-4D97-AF65-F5344CB8AC3E}">
        <p14:creationId xmlns:p14="http://schemas.microsoft.com/office/powerpoint/2010/main" val="4236413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895600" y="1428736"/>
            <a:ext cx="6400800" cy="4210064"/>
          </a:xfrm>
        </p:spPr>
        <p:txBody>
          <a:bodyPr/>
          <a:lstStyle/>
          <a:p>
            <a:endParaRPr lang="sl-SI" dirty="0"/>
          </a:p>
        </p:txBody>
      </p:sp>
      <p:pic>
        <p:nvPicPr>
          <p:cNvPr id="4" name="Slika 3" descr="Isegrimm vom Reusser 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7257" y="66725"/>
            <a:ext cx="9652000" cy="673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4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 descr="RE  IGP - PRAVILA.pptx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2214" y="820881"/>
            <a:ext cx="7770093" cy="522329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497327" cy="92333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b-NO" sz="5400" b="1" dirty="0" err="1"/>
              <a:t>Essence</a:t>
            </a:r>
            <a:r>
              <a:rPr lang="nb-NO" sz="5400" b="1" dirty="0"/>
              <a:t> </a:t>
            </a:r>
            <a:r>
              <a:rPr lang="nb-NO" sz="5400" b="1" dirty="0" err="1"/>
              <a:t>of</a:t>
            </a:r>
            <a:r>
              <a:rPr lang="nb-NO" sz="5400" b="1" dirty="0"/>
              <a:t> Evaluation 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EF0B72-DB81-3A4F-B36F-D2626A7DEE8F}"/>
              </a:ext>
            </a:extLst>
          </p:cNvPr>
          <p:cNvSpPr txBox="1"/>
          <p:nvPr/>
        </p:nvSpPr>
        <p:spPr>
          <a:xfrm>
            <a:off x="3253722" y="1344541"/>
            <a:ext cx="5541027" cy="830997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Essential </a:t>
            </a:r>
            <a:r>
              <a:rPr 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things</a:t>
            </a:r>
            <a:endParaRPr 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2EFB8DB-04D9-B140-A371-0C4790EE8D21}"/>
              </a:ext>
            </a:extLst>
          </p:cNvPr>
          <p:cNvSpPr txBox="1"/>
          <p:nvPr/>
        </p:nvSpPr>
        <p:spPr>
          <a:xfrm>
            <a:off x="511825" y="2576366"/>
            <a:ext cx="3283906" cy="1323439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Primary</a:t>
            </a:r>
          </a:p>
          <a:p>
            <a:pPr lvl="0" algn="ctr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90%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83AE2E9-F5B4-4140-A687-CE5E6F43179B}"/>
              </a:ext>
            </a:extLst>
          </p:cNvPr>
          <p:cNvSpPr txBox="1"/>
          <p:nvPr/>
        </p:nvSpPr>
        <p:spPr>
          <a:xfrm>
            <a:off x="8252737" y="2575647"/>
            <a:ext cx="3283907" cy="1323439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Secondary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10%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CD7EAF6-A3F9-A147-903E-D7CAD463E9AE}"/>
              </a:ext>
            </a:extLst>
          </p:cNvPr>
          <p:cNvSpPr txBox="1"/>
          <p:nvPr/>
        </p:nvSpPr>
        <p:spPr>
          <a:xfrm>
            <a:off x="511825" y="4331411"/>
            <a:ext cx="554837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err="1"/>
              <a:t>Intensity</a:t>
            </a:r>
            <a:endParaRPr lang="de-DE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err="1"/>
              <a:t>Self-confidence</a:t>
            </a:r>
            <a:endParaRPr lang="de-DE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err="1"/>
              <a:t>Concentration</a:t>
            </a:r>
            <a:endParaRPr lang="de-DE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err="1"/>
              <a:t>Convincingly</a:t>
            </a:r>
            <a:r>
              <a:rPr lang="de-DE" sz="4000" dirty="0"/>
              <a:t> </a:t>
            </a:r>
            <a:r>
              <a:rPr lang="de-DE" sz="4000" dirty="0" err="1"/>
              <a:t>indication</a:t>
            </a:r>
            <a:endParaRPr lang="de-DE" sz="4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18D6694-7EB5-6242-BFA3-CEA9AA5B0CAF}"/>
              </a:ext>
            </a:extLst>
          </p:cNvPr>
          <p:cNvSpPr txBox="1"/>
          <p:nvPr/>
        </p:nvSpPr>
        <p:spPr>
          <a:xfrm>
            <a:off x="8105985" y="4282353"/>
            <a:ext cx="414087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/>
              <a:t>Handler </a:t>
            </a:r>
            <a:r>
              <a:rPr lang="de-DE" sz="4000" dirty="0" err="1"/>
              <a:t>change</a:t>
            </a:r>
            <a:r>
              <a:rPr lang="de-DE" sz="4000" dirty="0"/>
              <a:t> </a:t>
            </a:r>
            <a:br>
              <a:rPr lang="de-DE" sz="4000" dirty="0"/>
            </a:br>
            <a:r>
              <a:rPr lang="de-DE" sz="4000" dirty="0" err="1"/>
              <a:t>distance</a:t>
            </a:r>
            <a:r>
              <a:rPr lang="de-DE" sz="4000" dirty="0"/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err="1"/>
              <a:t>Invol</a:t>
            </a:r>
            <a:r>
              <a:rPr lang="sl-SI" sz="4000" dirty="0"/>
              <a:t>o</a:t>
            </a:r>
            <a:r>
              <a:rPr lang="de-DE" sz="4000" dirty="0" err="1"/>
              <a:t>ntary</a:t>
            </a:r>
            <a:br>
              <a:rPr lang="de-DE" sz="4000" dirty="0"/>
            </a:br>
            <a:r>
              <a:rPr lang="de-DE" sz="4000" dirty="0" err="1"/>
              <a:t>mistakes</a:t>
            </a:r>
            <a:endParaRPr lang="de-DE" sz="40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BE8197-616C-9147-99D0-75173E29BC7C}"/>
              </a:ext>
            </a:extLst>
          </p:cNvPr>
          <p:cNvSpPr txBox="1"/>
          <p:nvPr/>
        </p:nvSpPr>
        <p:spPr>
          <a:xfrm>
            <a:off x="4382281" y="2576366"/>
            <a:ext cx="3283907" cy="1938992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Conditions</a:t>
            </a:r>
            <a:b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balance</a:t>
            </a:r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b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evaluation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62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D120A5E7-0940-DE45-BDC7-27A66DFE525A}"/>
              </a:ext>
            </a:extLst>
          </p:cNvPr>
          <p:cNvSpPr txBox="1">
            <a:spLocks/>
          </p:cNvSpPr>
          <p:nvPr/>
        </p:nvSpPr>
        <p:spPr>
          <a:xfrm>
            <a:off x="360844" y="181428"/>
            <a:ext cx="11497327" cy="923330"/>
          </a:xfrm>
          <a:prstGeom prst="rect">
            <a:avLst/>
          </a:prstGeom>
          <a:solidFill>
            <a:srgbClr val="FFC000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5400" b="1" dirty="0"/>
              <a:t>IGP Program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5ED63B9-8552-2740-BD80-EBB3900EF201}"/>
              </a:ext>
            </a:extLst>
          </p:cNvPr>
          <p:cNvSpPr txBox="1"/>
          <p:nvPr/>
        </p:nvSpPr>
        <p:spPr>
          <a:xfrm>
            <a:off x="360844" y="1408774"/>
            <a:ext cx="7551256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selects the quality of performance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181E9AA-8167-F14D-A63A-73824C138B81}"/>
              </a:ext>
            </a:extLst>
          </p:cNvPr>
          <p:cNvSpPr txBox="1"/>
          <p:nvPr/>
        </p:nvSpPr>
        <p:spPr>
          <a:xfrm>
            <a:off x="360844" y="2383096"/>
            <a:ext cx="7551256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selects the quality of the education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867A27C-7D8A-0044-B5BA-8566A112EA9B}"/>
              </a:ext>
            </a:extLst>
          </p:cNvPr>
          <p:cNvSpPr txBox="1"/>
          <p:nvPr/>
        </p:nvSpPr>
        <p:spPr>
          <a:xfrm>
            <a:off x="360844" y="3429000"/>
            <a:ext cx="7551256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Follow the red line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1FA762-70D1-5841-AA0C-738D3137F0FF}"/>
              </a:ext>
            </a:extLst>
          </p:cNvPr>
          <p:cNvSpPr txBox="1"/>
          <p:nvPr/>
        </p:nvSpPr>
        <p:spPr>
          <a:xfrm>
            <a:off x="2463800" y="4315422"/>
            <a:ext cx="5448300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3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Essence of IGP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2C51B68-584F-7F48-877E-3F337C55F4B9}"/>
              </a:ext>
            </a:extLst>
          </p:cNvPr>
          <p:cNvSpPr txBox="1"/>
          <p:nvPr/>
        </p:nvSpPr>
        <p:spPr>
          <a:xfrm>
            <a:off x="2463800" y="5106286"/>
            <a:ext cx="5448300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3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Primary qualities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218202A-E0B9-1041-9A28-E46EC1A7706E}"/>
              </a:ext>
            </a:extLst>
          </p:cNvPr>
          <p:cNvSpPr txBox="1"/>
          <p:nvPr/>
        </p:nvSpPr>
        <p:spPr>
          <a:xfrm>
            <a:off x="2463800" y="5879786"/>
            <a:ext cx="5448300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3"/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Basic mistakes</a:t>
            </a:r>
          </a:p>
        </p:txBody>
      </p:sp>
    </p:spTree>
    <p:extLst>
      <p:ext uri="{BB962C8B-B14F-4D97-AF65-F5344CB8AC3E}">
        <p14:creationId xmlns:p14="http://schemas.microsoft.com/office/powerpoint/2010/main" val="1026479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35" y="303048"/>
            <a:ext cx="11497327" cy="92333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b-NO" sz="5400" b="1" dirty="0"/>
              <a:t>Red Line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9D57BD4-49F9-CD49-83B4-28A6A1A2867E}"/>
              </a:ext>
            </a:extLst>
          </p:cNvPr>
          <p:cNvSpPr txBox="1"/>
          <p:nvPr/>
        </p:nvSpPr>
        <p:spPr>
          <a:xfrm>
            <a:off x="348046" y="1518020"/>
            <a:ext cx="8660872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Energy 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  (Motivation)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E03F3E-7F13-9547-AB06-41199485088E}"/>
              </a:ext>
            </a:extLst>
          </p:cNvPr>
          <p:cNvSpPr txBox="1"/>
          <p:nvPr/>
        </p:nvSpPr>
        <p:spPr>
          <a:xfrm>
            <a:off x="347335" y="2415353"/>
            <a:ext cx="5820427" cy="707886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Self-confidence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E30C559-4788-924F-B25F-591F8B74E281}"/>
              </a:ext>
            </a:extLst>
          </p:cNvPr>
          <p:cNvSpPr txBox="1"/>
          <p:nvPr/>
        </p:nvSpPr>
        <p:spPr>
          <a:xfrm>
            <a:off x="347335" y="3312385"/>
            <a:ext cx="3283907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sl-SI" sz="40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ctivity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020EF16-4351-BC44-840F-3F8C77F2916B}"/>
              </a:ext>
            </a:extLst>
          </p:cNvPr>
          <p:cNvSpPr txBox="1"/>
          <p:nvPr/>
        </p:nvSpPr>
        <p:spPr>
          <a:xfrm>
            <a:off x="347335" y="4209417"/>
            <a:ext cx="6263113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Ability</a:t>
            </a:r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 g</a:t>
            </a:r>
            <a:r>
              <a:rPr lang="sl-SI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ded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56152B8-3D4F-9C4D-9C13-41E5EBE6B463}"/>
              </a:ext>
            </a:extLst>
          </p:cNvPr>
          <p:cNvSpPr txBox="1"/>
          <p:nvPr/>
        </p:nvSpPr>
        <p:spPr>
          <a:xfrm>
            <a:off x="347335" y="5106449"/>
            <a:ext cx="6263113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4000" b="1" dirty="0">
                <a:latin typeface="Calibri" panose="020F0502020204030204" pitchFamily="34" charset="0"/>
                <a:cs typeface="Calibri" panose="020F0502020204030204" pitchFamily="34" charset="0"/>
              </a:rPr>
              <a:t>Natural aggressive 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sl-SI" sz="4000" b="1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avior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F6BC2EB-650F-5E47-A479-6862568DC3A4}"/>
              </a:ext>
            </a:extLst>
          </p:cNvPr>
          <p:cNvSpPr txBox="1"/>
          <p:nvPr/>
        </p:nvSpPr>
        <p:spPr>
          <a:xfrm>
            <a:off x="347335" y="6003481"/>
            <a:ext cx="6263113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de-DE" sz="4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Instinct</a:t>
            </a:r>
            <a:endParaRPr lang="de-DE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885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335" y="303048"/>
            <a:ext cx="11497327" cy="92333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nb-NO" sz="5400" b="1" dirty="0" err="1"/>
              <a:t>Essence</a:t>
            </a:r>
            <a:r>
              <a:rPr lang="nb-NO" sz="5400" b="1" dirty="0"/>
              <a:t> </a:t>
            </a:r>
            <a:r>
              <a:rPr lang="nb-NO" sz="5400" b="1" dirty="0" err="1"/>
              <a:t>of</a:t>
            </a:r>
            <a:r>
              <a:rPr lang="nb-NO" sz="5400" b="1" dirty="0"/>
              <a:t> Evaluation </a:t>
            </a:r>
            <a:endParaRPr lang="de-DE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9D57BD4-49F9-CD49-83B4-28A6A1A2867E}"/>
              </a:ext>
            </a:extLst>
          </p:cNvPr>
          <p:cNvSpPr txBox="1"/>
          <p:nvPr/>
        </p:nvSpPr>
        <p:spPr>
          <a:xfrm>
            <a:off x="3185786" y="2087372"/>
            <a:ext cx="5820427" cy="10156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6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E03F3E-7F13-9547-AB06-41199485088E}"/>
              </a:ext>
            </a:extLst>
          </p:cNvPr>
          <p:cNvSpPr txBox="1"/>
          <p:nvPr/>
        </p:nvSpPr>
        <p:spPr>
          <a:xfrm>
            <a:off x="631173" y="3901694"/>
            <a:ext cx="2554613" cy="923330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high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12C02A5-B08A-D145-8759-6EE3F968DBB0}"/>
              </a:ext>
            </a:extLst>
          </p:cNvPr>
          <p:cNvSpPr txBox="1"/>
          <p:nvPr/>
        </p:nvSpPr>
        <p:spPr>
          <a:xfrm>
            <a:off x="9006213" y="3899047"/>
            <a:ext cx="2554613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E30C559-4788-924F-B25F-591F8B74E281}"/>
              </a:ext>
            </a:extLst>
          </p:cNvPr>
          <p:cNvSpPr txBox="1"/>
          <p:nvPr/>
        </p:nvSpPr>
        <p:spPr>
          <a:xfrm>
            <a:off x="4454046" y="3899047"/>
            <a:ext cx="3283907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balance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090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rad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348061"/>
              </p:ext>
            </p:extLst>
          </p:nvPr>
        </p:nvGraphicFramePr>
        <p:xfrm>
          <a:off x="508001" y="159657"/>
          <a:ext cx="11335656" cy="6698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9626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5B159-9A63-154A-B008-99B03FD96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573" y="129682"/>
            <a:ext cx="11561524" cy="56651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nb-NO" sz="4000" b="1" dirty="0"/>
              <a:t>Evaluation </a:t>
            </a:r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9D57BD4-49F9-CD49-83B4-28A6A1A2867E}"/>
              </a:ext>
            </a:extLst>
          </p:cNvPr>
          <p:cNvSpPr txBox="1"/>
          <p:nvPr/>
        </p:nvSpPr>
        <p:spPr>
          <a:xfrm>
            <a:off x="2348543" y="1042659"/>
            <a:ext cx="7647314" cy="10156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6000" b="1" dirty="0">
                <a:latin typeface="Calibri" panose="020F0502020204030204" pitchFamily="34" charset="0"/>
                <a:cs typeface="Calibri" panose="020F0502020204030204" pitchFamily="34" charset="0"/>
              </a:rPr>
              <a:t>Picture </a:t>
            </a:r>
            <a:r>
              <a:rPr lang="de-DE" sz="60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6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6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6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6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6E03F3E-7F13-9547-AB06-41199485088E}"/>
              </a:ext>
            </a:extLst>
          </p:cNvPr>
          <p:cNvSpPr txBox="1"/>
          <p:nvPr/>
        </p:nvSpPr>
        <p:spPr>
          <a:xfrm>
            <a:off x="409879" y="2278280"/>
            <a:ext cx="2775909" cy="769441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excellent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12C02A5-B08A-D145-8759-6EE3F968DBB0}"/>
              </a:ext>
            </a:extLst>
          </p:cNvPr>
          <p:cNvSpPr txBox="1"/>
          <p:nvPr/>
        </p:nvSpPr>
        <p:spPr>
          <a:xfrm>
            <a:off x="4559301" y="4275856"/>
            <a:ext cx="2554613" cy="7694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E30C559-4788-924F-B25F-591F8B74E281}"/>
              </a:ext>
            </a:extLst>
          </p:cNvPr>
          <p:cNvSpPr txBox="1"/>
          <p:nvPr/>
        </p:nvSpPr>
        <p:spPr>
          <a:xfrm>
            <a:off x="1903088" y="3285368"/>
            <a:ext cx="3283907" cy="7694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sl-SI" sz="4400" b="1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ery</a:t>
            </a:r>
            <a:r>
              <a:rPr lang="de-DE" sz="4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2EF0B72-DB81-3A4F-B36F-D2626A7DEE8F}"/>
              </a:ext>
            </a:extLst>
          </p:cNvPr>
          <p:cNvSpPr txBox="1"/>
          <p:nvPr/>
        </p:nvSpPr>
        <p:spPr>
          <a:xfrm>
            <a:off x="6388100" y="5059008"/>
            <a:ext cx="3216926" cy="769441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statisfactory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2EFB8DB-04D9-B140-A371-0C4790EE8D21}"/>
              </a:ext>
            </a:extLst>
          </p:cNvPr>
          <p:cNvSpPr txBox="1"/>
          <p:nvPr/>
        </p:nvSpPr>
        <p:spPr>
          <a:xfrm>
            <a:off x="8648700" y="5919709"/>
            <a:ext cx="3542344" cy="769441"/>
          </a:xfrm>
          <a:prstGeom prst="rect">
            <a:avLst/>
          </a:prstGeom>
          <a:gradFill>
            <a:gsLst>
              <a:gs pos="39999">
                <a:srgbClr val="FDE7C5"/>
              </a:gs>
              <a:gs pos="17004">
                <a:srgbClr val="FEF2E0"/>
              </a:gs>
              <a:gs pos="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4400" b="1" dirty="0" err="1">
                <a:latin typeface="Calibri" panose="020F0502020204030204" pitchFamily="34" charset="0"/>
                <a:cs typeface="Calibri" panose="020F0502020204030204" pitchFamily="34" charset="0"/>
              </a:rPr>
              <a:t>unsatisfactory</a:t>
            </a:r>
            <a:endParaRPr lang="de-DE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192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 descr="Max Leome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8743" y="0"/>
            <a:ext cx="10174514" cy="6783009"/>
          </a:xfrm>
        </p:spPr>
      </p:pic>
    </p:spTree>
    <p:extLst>
      <p:ext uri="{BB962C8B-B14F-4D97-AF65-F5344CB8AC3E}">
        <p14:creationId xmlns:p14="http://schemas.microsoft.com/office/powerpoint/2010/main" val="366655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 descr="Joy van het Buitener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1136" y="298680"/>
            <a:ext cx="7242463" cy="617474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grada vsebine 3" descr="Base des pirates de mat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9545" y="613064"/>
            <a:ext cx="7982670" cy="53039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{8BF08863-7299-A844-9BFE-5626E5B5892A}tf10001120</Template>
  <TotalTime>227</TotalTime>
  <Words>138</Words>
  <Application>Microsoft Office PowerPoint</Application>
  <PresentationFormat>Breedbeeld</PresentationFormat>
  <Paragraphs>46</Paragraphs>
  <Slides>13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Gill Sans MT</vt:lpstr>
      <vt:lpstr>Paket</vt:lpstr>
      <vt:lpstr>International Utility Dogs Regulation   Basics: FCI PO 2019 Tracking  HarI ArČon  Interpretation </vt:lpstr>
      <vt:lpstr>PowerPoint-presentatie</vt:lpstr>
      <vt:lpstr>Red Line</vt:lpstr>
      <vt:lpstr>Essence of Evaluation </vt:lpstr>
      <vt:lpstr>PowerPoint-presentatie</vt:lpstr>
      <vt:lpstr>Evaluation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Essence of Evaluation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Abteilung B - Unterordnung</dc:title>
  <dc:creator>Edgar Scherkl</dc:creator>
  <cp:lastModifiedBy>Ingrid Giebel</cp:lastModifiedBy>
  <cp:revision>231</cp:revision>
  <cp:lastPrinted>2018-12-10T12:25:09Z</cp:lastPrinted>
  <dcterms:created xsi:type="dcterms:W3CDTF">2018-01-29T20:48:50Z</dcterms:created>
  <dcterms:modified xsi:type="dcterms:W3CDTF">2020-01-20T15:59:59Z</dcterms:modified>
</cp:coreProperties>
</file>